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3"/>
    <p:sldId id="1017" r:id="rId4"/>
    <p:sldId id="1055" r:id="rId5"/>
    <p:sldId id="1020" r:id="rId6"/>
    <p:sldId id="1056" r:id="rId7"/>
    <p:sldId id="1057" r:id="rId8"/>
    <p:sldId id="1058" r:id="rId9"/>
    <p:sldId id="1022" r:id="rId10"/>
    <p:sldId id="1026" r:id="rId11"/>
    <p:sldId id="1030" r:id="rId12"/>
    <p:sldId id="1028" r:id="rId13"/>
    <p:sldId id="1059" r:id="rId14"/>
    <p:sldId id="1060" r:id="rId15"/>
    <p:sldId id="1032" r:id="rId16"/>
    <p:sldId id="1061" r:id="rId17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2CBBE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物理 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匀变速直线运动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的研究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</a:rPr>
              <a:t>2</a:t>
            </a:r>
            <a:r>
              <a:rPr lang="en-US" altLang="zh-CN" sz="4800" b="0" dirty="0">
                <a:solidFill>
                  <a:srgbClr val="000000"/>
                </a:solidFill>
                <a:latin typeface="+mj-ea"/>
                <a:ea typeface="+mj-ea"/>
              </a:rPr>
              <a:t>.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匀变速直线运动的速度与时间的关系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3616" y="908720"/>
            <a:ext cx="968680" cy="3421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关系式</a:t>
            </a:r>
            <a:r>
              <a:rPr lang="en-US" altLang="zh-CN" b="1" i="1" dirty="0">
                <a:solidFill>
                  <a:srgbClr val="00A451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A451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应用的注意事项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注意正方向的选取问题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一般选取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的方向为正方向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注意加速度的正负问题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选取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的方向为正方向后，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的方向相同时取正值，与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的方向相反时取负值；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的方向相同时物体做匀加速直线运动，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的方向相反时物体做匀减速直线运动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浙江杭州之江高级中学期中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我国在西昌卫星发射中心用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长征三号丙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运载火箭，成功将第三颗北斗导航卫星送入预定轨道，这标志着北斗卫星导航系统工程建设又迈出了重要一步，卫星组网正按计划稳步推进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假定发射过程中某段时间内火箭速度的变化规律为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，则这段时间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火箭的初速度为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m/s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火箭的加速度为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火箭的瞬时速度为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m/s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火箭做匀加速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直线运动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典例2.eps" descr="id:214749170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5220" y="947359"/>
            <a:ext cx="904076" cy="291022"/>
          </a:xfrm>
          <a:prstGeom prst="rect">
            <a:avLst/>
          </a:prstGeom>
        </p:spPr>
      </p:pic>
      <p:pic>
        <p:nvPicPr>
          <p:cNvPr id="8" name="24答案.eps" descr="id:2147491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5305362"/>
            <a:ext cx="764309" cy="27247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259992" y="523008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匀变速直线运动速度与时间关系式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结合题中关系式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对比可知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初速度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时火箭的瞬时速度为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由上述分析可知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火箭的加速度为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火箭做匀加速直线运动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51752"/>
            <a:ext cx="764309" cy="2724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899327"/>
            <a:ext cx="981824" cy="34256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刹车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类问题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汽车刹车、飞机着陆、火车进站等实际减速运动中，由于它们的速度减为零后不再变化，此后它们就一直停留在某位置不动，故计算它们的速度时切不可盲目将所给时间代入公式求解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若所给时间小于刹车用时，则可将所给时间代入公式求解速度；若所给时间大于或等于刹车用时，则此时它们的速度为零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717032"/>
            <a:ext cx="11485848" cy="2248757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公式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中的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均为矢量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应用公式解题时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一般取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的方向为正方向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对计算结果中的正、负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应根据正方向的规定加以说明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表明末速度与初速度同向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表明加速度的方向与初速度的方向反向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同向时物体做匀加速直线运动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反向时物体做匀减速直线运动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关键提醒.eps" descr="id:21474918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0655" y="3884459"/>
            <a:ext cx="1667741" cy="329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内容占位符 1"/>
              <p:cNvSpPr txBox="1"/>
              <p:nvPr/>
            </p:nvSpPr>
            <p:spPr bwMode="auto">
              <a:xfrm>
                <a:off x="360854" y="3068960"/>
                <a:ext cx="11485848" cy="25545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题意可知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汽车开始刹车时的初速度为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12 m/s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加速度为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6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设汽车从开始刹车到速度减为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所用的时间为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由匀变速直线运动速度与时间的关系式得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 s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末速度没有减为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6 m/s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方向为汽车初速度的方向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068960"/>
                <a:ext cx="11485848" cy="2554545"/>
              </a:xfrm>
              <a:prstGeom prst="rect">
                <a:avLst/>
              </a:prstGeom>
              <a:blipFill rotWithShape="1">
                <a:blip r:embed="rId1"/>
                <a:stretch>
                  <a:fillRect l="-2" t="-1193" r="1" b="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典例3.eps" descr="id:21474917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220" y="937834"/>
            <a:ext cx="904076" cy="291022"/>
          </a:xfrm>
          <a:prstGeom prst="rect">
            <a:avLst/>
          </a:prstGeom>
        </p:spPr>
      </p:pic>
      <p:pic>
        <p:nvPicPr>
          <p:cNvPr id="6" name="24答案.eps" descr="id:21474917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670689"/>
            <a:ext cx="764309" cy="27247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汽车在水平公路上以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的速度匀速行驶，因前方发生事故而紧急刹车，刹车时加速度大小为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开始刹车后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时汽车的速度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58250" y="2566810"/>
            <a:ext cx="45897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000000"/>
                </a:solidFill>
              </a:rPr>
              <a:t>6 m/s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方向为汽车初速度的方向</a:t>
            </a:r>
            <a:endParaRPr lang="zh-CN" altLang="en-US" dirty="0"/>
          </a:p>
        </p:txBody>
      </p:sp>
      <p:pic>
        <p:nvPicPr>
          <p:cNvPr id="7" name="24解析.eps" descr="id:21474916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3284984"/>
            <a:ext cx="764309" cy="2724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/>
          <p:nvPr/>
        </p:nvSpPr>
        <p:spPr bwMode="auto">
          <a:xfrm>
            <a:off x="360854" y="199058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末汽车速度已经减为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则开始刹车后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时汽车的速度为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开始刹车后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时汽车的速度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176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1582471"/>
            <a:ext cx="764309" cy="272473"/>
          </a:xfrm>
          <a:prstGeom prst="rect">
            <a:avLst/>
          </a:prstGeom>
        </p:spPr>
      </p:pic>
      <p:pic>
        <p:nvPicPr>
          <p:cNvPr id="5" name="24解析.eps" descr="id:2147491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196766"/>
            <a:ext cx="764309" cy="27247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70670" y="149490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0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80716"/>
                <a:ext cx="11485848" cy="4974632"/>
              </a:xfrm>
            </p:spPr>
            <p:txBody>
              <a:bodyPr/>
              <a:lstStyle/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匀变速直线运动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定义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沿着一条直线，且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加速度不变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的运动，叫作匀变速直线运动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性质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任意相等时间间隔内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相等，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保持不变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分类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匀加速直线运动：物体的速度随时间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均匀增加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的直线运动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匀减速直线运动：物体的速度随时间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均匀减小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的直线运动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80716"/>
                <a:ext cx="11485848" cy="4974632"/>
              </a:xfrm>
              <a:blipFill rotWithShape="1">
                <a:blip r:embed="rId1"/>
                <a:stretch>
                  <a:fillRect l="-2" t="-11" r="1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620174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118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匀变速直线运动的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如图所示，匀变速直线运动的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图像是一条倾斜的直线，直线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反映了速度随时间是均匀增加的，为匀加速直线运动的图像；直线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反映了速度随时间是均匀减小的，为匀减速直线运动的图像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若物体做匀减速直线运动，加速度不变，当速度减为零之后，又反向做匀加速直线运动，如果加速度仍不变，则整个运动过程也是匀变速直线运动，如图中的直线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g457.jpg" descr="id:214749291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277844" y="1110773"/>
            <a:ext cx="2140204" cy="1891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192" y="908720"/>
            <a:ext cx="1308841" cy="3465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速度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与时间的关系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公式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适用条件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：只适用于匀变速直线运动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公式中各符号的含义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为开始时刻物体的瞬时速度，称为初速度，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为经时间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后物体的瞬时速度，称为末速度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为物体的加速度，为恒量，表明速度随时间均匀变化，即相等时间内速度的变化量相等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7372" y="4149080"/>
            <a:ext cx="1152128" cy="79208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2217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特殊情况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 spc="-150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spc="-15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 spc="-150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spc="-150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spc="-150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</a:t>
                </a:r>
                <a:r>
                  <a:rPr lang="en-US" altLang="zh-CN" b="1" spc="-15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即由静止开始的匀加速直线运动，其速度的大小与运动时间成正比</a:t>
                </a:r>
                <a:r>
                  <a:rPr lang="en-US" altLang="zh-CN" b="1" spc="-15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spc="-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即初速度不为零、加速度为零的运动是匀速直线运动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公式的应用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推导中间时刻的瞬时速度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在匀变速直线运动中，某段时间内中间时刻的瞬时速度等于初、末速度的平均值，即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b>
                    </m:sSub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000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000" b="1" i="1" dirty="0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2000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000" b="1" i="1" dirty="0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sub>
                        </m:sSub>
                      </m:num>
                      <m:den>
                        <m:r>
                          <a:rPr lang="en-US" altLang="zh-CN" sz="2000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证明：在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时间内，对于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时间内，有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b>
                    </m:sSub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ea typeface="+mj-ea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；对于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时间内，有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b>
                    </m:sSub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ea typeface="+mj-ea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整理可得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b>
                    </m:sSub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22171"/>
              </a:xfrm>
              <a:blipFill rotWithShape="1">
                <a:blip r:embed="rId2"/>
                <a:stretch>
                  <a:fillRect l="-2" t="-11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应用公式求解物理量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公式中有四个物理量，已知其中的三个量可以求出第四个量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公式中的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均为矢量，应用公式解题时，应首先选取正方向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一般取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的方向为正方向，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的方向相同时取正值，与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的方向相反时取负值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，则一般以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的方向为正方向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4646" y="3007711"/>
            <a:ext cx="1008112" cy="72008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1653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对匀减速直线运动的讨论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可反向运动的情形：物体速度减小到零后，反向加速，但是加速度的大小和方向始终不变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对于这种情况，直接应用匀变速直线运动的速度公式求解即可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单向减速的情形：如汽车的刹车过程、火车减速进站过程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处理该类问题时应注意先由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spc="-150" dirty="0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计算出速度减为零所用的时间，即刹车时间，再判断给定的时间与刹车时间的关系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若给定的时间大于刹车时间，则实际运动时间等于刹车时间；若给定的时间小于或等于刹车时间，则实际运动的时间就是给定的时间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16539"/>
              </a:xfrm>
              <a:blipFill rotWithShape="1">
                <a:blip r:embed="rId2"/>
                <a:stretch>
                  <a:fillRect l="-2" t="-15" r="1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14517"/>
                <a:ext cx="11485848" cy="254317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匀变速直线运动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的特点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相等时间间隔内</a:t>
                </a:r>
                <a:r>
                  <a:rPr lang="en-US" altLang="zh-CN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effectLst/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相等，即速度随时间均匀变化</a:t>
                </a: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恒定，大小和方向都保持不变</a:t>
                </a: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i="1" dirty="0">
                    <a:solidFill>
                      <a:srgbClr val="000000"/>
                    </a:solidFill>
                    <a:effectLst/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图像是一条倾斜的直线，如图所示</a:t>
                </a:r>
                <a:r>
                  <a:rPr lang="en-US" altLang="zh-CN" b="1" dirty="0" smtClean="0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14517"/>
                <a:ext cx="11485848" cy="2543175"/>
              </a:xfrm>
              <a:blipFill rotWithShape="1">
                <a:blip r:embed="rId1"/>
                <a:stretch>
                  <a:fillRect l="-2" t="-15" r="1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要点破.eps" descr="id:21474916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59" y="1567519"/>
            <a:ext cx="959793" cy="337706"/>
          </a:xfrm>
          <a:prstGeom prst="rect">
            <a:avLst/>
          </a:prstGeom>
        </p:spPr>
      </p:pic>
      <p:pic>
        <p:nvPicPr>
          <p:cNvPr id="5" name="as745.jpg" descr="id:214749294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823398" y="1748984"/>
            <a:ext cx="2992896" cy="26638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/>
          <p:nvPr/>
        </p:nvSpPr>
        <p:spPr bwMode="auto">
          <a:xfrm>
            <a:off x="360854" y="45955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做匀减速直线运动的汽车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其速度随时间均匀减小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相同时间内速度的变化量不变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加速度不变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则汽车速度的变化率不变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168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8412" y="917051"/>
            <a:ext cx="994484" cy="320124"/>
          </a:xfrm>
          <a:prstGeom prst="rect">
            <a:avLst/>
          </a:prstGeom>
        </p:spPr>
      </p:pic>
      <p:pic>
        <p:nvPicPr>
          <p:cNvPr id="7" name="24答案.eps" descr="id:21474917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3" y="4251708"/>
            <a:ext cx="764309" cy="272473"/>
          </a:xfrm>
          <a:prstGeom prst="rect">
            <a:avLst/>
          </a:prstGeom>
        </p:spPr>
      </p:pic>
      <p:pic>
        <p:nvPicPr>
          <p:cNvPr id="11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815552"/>
            <a:ext cx="764309" cy="27247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北京海淀区期末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一辆汽车的刹车过程可视为匀减速直线运动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关于汽车在该过程中的运动情况，下列说法正确的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速度越来越小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加速度越来越小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速度的变化率越来越小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相同时间内速度的变化量越来越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03156" y="415711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2683</Words>
  <Application>WPS 演示</Application>
  <PresentationFormat>自定义</PresentationFormat>
  <Paragraphs>94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Book Antiqua</vt:lpstr>
      <vt:lpstr>Cambria Math</vt:lpstr>
      <vt:lpstr>仿宋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417</cp:revision>
  <dcterms:created xsi:type="dcterms:W3CDTF">2020-11-06T05:24:00Z</dcterms:created>
  <dcterms:modified xsi:type="dcterms:W3CDTF">2025-06-18T03:10:42Z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8D0A41A4897B439084ACEBA8EB6085B2_12</vt:lpwstr>
  </property>
</Properties>
</file>